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73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569214"/>
            <a:ext cx="7543800" cy="267462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3341715"/>
            <a:ext cx="7543800" cy="85725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7/27/2020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‹#›</a:t>
            </a:fld>
            <a:endParaRPr lang="en" sz="10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688706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7/27/2020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‹#›</a:t>
            </a:fld>
            <a:endParaRPr lang="en" sz="10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  <p:extLst>
      <p:ext uri="{BB962C8B-B14F-4D97-AF65-F5344CB8AC3E}">
        <p14:creationId xmlns:p14="http://schemas.microsoft.com/office/powerpoint/2010/main" val="232729838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11084"/>
            <a:ext cx="1971675" cy="43180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11083"/>
            <a:ext cx="5800725" cy="4318067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7/27/2020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‹#›</a:t>
            </a:fld>
            <a:endParaRPr lang="en" sz="10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  <p:extLst>
      <p:ext uri="{BB962C8B-B14F-4D97-AF65-F5344CB8AC3E}">
        <p14:creationId xmlns:p14="http://schemas.microsoft.com/office/powerpoint/2010/main" val="221680424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979345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7/27/2020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‹#›</a:t>
            </a:fld>
            <a:endParaRPr lang="en" sz="10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  <p:extLst>
      <p:ext uri="{BB962C8B-B14F-4D97-AF65-F5344CB8AC3E}">
        <p14:creationId xmlns:p14="http://schemas.microsoft.com/office/powerpoint/2010/main" val="200064171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69214"/>
            <a:ext cx="7543800" cy="267462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3339846"/>
            <a:ext cx="7543800" cy="85725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7/27/2020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‹#›</a:t>
            </a:fld>
            <a:endParaRPr lang="en" sz="10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941768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59" y="1384301"/>
            <a:ext cx="3703320" cy="3017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384301"/>
            <a:ext cx="3703320" cy="3017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7/27/2020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‹#›</a:t>
            </a:fld>
            <a:endParaRPr lang="en" sz="10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  <p:extLst>
      <p:ext uri="{BB962C8B-B14F-4D97-AF65-F5344CB8AC3E}">
        <p14:creationId xmlns:p14="http://schemas.microsoft.com/office/powerpoint/2010/main" val="277155998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384539"/>
            <a:ext cx="3703320" cy="55221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1936751"/>
            <a:ext cx="3703320" cy="25336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384539"/>
            <a:ext cx="3703320" cy="55221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1936751"/>
            <a:ext cx="3703320" cy="25336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7/27/2020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‹#›</a:t>
            </a:fld>
            <a:endParaRPr lang="en" sz="10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  <p:extLst>
      <p:ext uri="{BB962C8B-B14F-4D97-AF65-F5344CB8AC3E}">
        <p14:creationId xmlns:p14="http://schemas.microsoft.com/office/powerpoint/2010/main" val="780837922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7/27/2020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‹#›</a:t>
            </a:fld>
            <a:endParaRPr lang="en" sz="10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  <p:extLst>
      <p:ext uri="{BB962C8B-B14F-4D97-AF65-F5344CB8AC3E}">
        <p14:creationId xmlns:p14="http://schemas.microsoft.com/office/powerpoint/2010/main" val="2502020313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7/27/2020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716900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45769"/>
            <a:ext cx="2400300" cy="17145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548640"/>
            <a:ext cx="4869180" cy="39433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194560"/>
            <a:ext cx="2400300" cy="2534343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4844839"/>
            <a:ext cx="1963883" cy="273844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7/27/2020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4844839"/>
            <a:ext cx="3486150" cy="273844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‹#›</a:t>
            </a:fld>
            <a:endParaRPr lang="en" sz="10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  <p:extLst>
      <p:ext uri="{BB962C8B-B14F-4D97-AF65-F5344CB8AC3E}">
        <p14:creationId xmlns:p14="http://schemas.microsoft.com/office/powerpoint/2010/main" val="65325285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14750"/>
            <a:ext cx="9141619" cy="14287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368630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806190"/>
            <a:ext cx="7584948" cy="617220"/>
          </a:xfrm>
        </p:spPr>
        <p:txBody>
          <a:bodyPr lIns="91440" tIns="0" rIns="9144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3686307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4430267"/>
            <a:ext cx="7584948" cy="44577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7/27/2020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‹#›</a:t>
            </a:fld>
            <a:endParaRPr lang="en" sz="10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  <p:extLst>
      <p:ext uri="{BB962C8B-B14F-4D97-AF65-F5344CB8AC3E}">
        <p14:creationId xmlns:p14="http://schemas.microsoft.com/office/powerpoint/2010/main" val="124463555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4800600"/>
            <a:ext cx="9144000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4750737"/>
            <a:ext cx="9144001" cy="494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384301"/>
            <a:ext cx="7543800" cy="301752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7/27/2020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‹#›</a:t>
            </a:fld>
            <a:endParaRPr lang="en" sz="10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303384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1709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ctrTitle"/>
          </p:nvPr>
        </p:nvSpPr>
        <p:spPr>
          <a:xfrm>
            <a:off x="671250" y="358800"/>
            <a:ext cx="7801500" cy="9813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Smart Schools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subTitle" idx="1"/>
          </p:nvPr>
        </p:nvSpPr>
        <p:spPr>
          <a:xfrm>
            <a:off x="671250" y="3579627"/>
            <a:ext cx="7801500" cy="595424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Chrome book Purchase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" name="Shape 6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59074" y="1363374"/>
            <a:ext cx="1401975" cy="1401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363C7-D643-4CE2-86E1-7951AE87B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Chromebook Purchase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3825A5-454C-43DF-B59A-BEE98200A2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375143"/>
            <a:ext cx="3999899" cy="3193731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Number of Chromebooks - 950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Type of Chromebook – Dell Touchscreen Chromebooks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Cost per Chromebook - $254.00 which includes the Google EDU license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Total Cost - $</a:t>
            </a:r>
            <a:r>
              <a:rPr lang="en-US"/>
              <a:t>241,300.00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BD85EB-750E-4B47-9E00-7C6BE5892649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832400" y="1375143"/>
            <a:ext cx="3999899" cy="3193732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</a:p>
          <a:p>
            <a:endParaRPr lang="en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Chromebook purchas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en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provide increased access, functionality and more resources for students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K-12 at Lake Shore Central School District. </a:t>
            </a:r>
            <a:r>
              <a:rPr lang="en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will be able to utilize technology to optimize their use of Google Apps for Education and Google Classroom to move in a paperless direction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a particular emphasis on Covid-19 as we strive to provide equity for all students</a:t>
            </a:r>
            <a:r>
              <a:rPr lang="en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Teachers and students will use this technology to support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remote learning in a hybrid and remote model.</a:t>
            </a:r>
            <a:r>
              <a:rPr lang="en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It will also support new applications, extensions  and programs as they become available.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82614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</TotalTime>
  <Words>134</Words>
  <Application>Microsoft Office PowerPoint</Application>
  <PresentationFormat>On-screen Show (16:9)</PresentationFormat>
  <Paragraphs>15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Average</vt:lpstr>
      <vt:lpstr>Calibri</vt:lpstr>
      <vt:lpstr>Calibri Light</vt:lpstr>
      <vt:lpstr>Retrospect</vt:lpstr>
      <vt:lpstr>Smart Schools</vt:lpstr>
      <vt:lpstr>Chromebook Purchase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Smart Schools</dc:title>
  <dc:creator>MELISSA BERGLER</dc:creator>
  <cp:lastModifiedBy>MELISSA BERGLER</cp:lastModifiedBy>
  <cp:revision>3</cp:revision>
  <dcterms:modified xsi:type="dcterms:W3CDTF">2020-07-27T19:12:32Z</dcterms:modified>
</cp:coreProperties>
</file>